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1" r:id="rId5"/>
    <p:sldId id="264" r:id="rId6"/>
    <p:sldId id="262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6E5D3-5573-4953-8DB1-006901171B70}" type="datetimeFigureOut">
              <a:rPr lang="es-ES" smtClean="0"/>
              <a:pPr/>
              <a:t>24/05/2013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32841-C23F-415C-98CC-6CD11091E65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6E5D3-5573-4953-8DB1-006901171B70}" type="datetimeFigureOut">
              <a:rPr lang="es-ES" smtClean="0"/>
              <a:pPr/>
              <a:t>24/05/2013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32841-C23F-415C-98CC-6CD11091E65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6E5D3-5573-4953-8DB1-006901171B70}" type="datetimeFigureOut">
              <a:rPr lang="es-ES" smtClean="0"/>
              <a:pPr/>
              <a:t>24/05/2013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32841-C23F-415C-98CC-6CD11091E65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6E5D3-5573-4953-8DB1-006901171B70}" type="datetimeFigureOut">
              <a:rPr lang="es-ES" smtClean="0"/>
              <a:pPr/>
              <a:t>24/05/2013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32841-C23F-415C-98CC-6CD11091E65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6E5D3-5573-4953-8DB1-006901171B70}" type="datetimeFigureOut">
              <a:rPr lang="es-ES" smtClean="0"/>
              <a:pPr/>
              <a:t>24/05/2013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32841-C23F-415C-98CC-6CD11091E65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6E5D3-5573-4953-8DB1-006901171B70}" type="datetimeFigureOut">
              <a:rPr lang="es-ES" smtClean="0"/>
              <a:pPr/>
              <a:t>24/05/2013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32841-C23F-415C-98CC-6CD11091E65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6E5D3-5573-4953-8DB1-006901171B70}" type="datetimeFigureOut">
              <a:rPr lang="es-ES" smtClean="0"/>
              <a:pPr/>
              <a:t>24/05/2013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32841-C23F-415C-98CC-6CD11091E65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6E5D3-5573-4953-8DB1-006901171B70}" type="datetimeFigureOut">
              <a:rPr lang="es-ES" smtClean="0"/>
              <a:pPr/>
              <a:t>24/05/2013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32841-C23F-415C-98CC-6CD11091E65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6E5D3-5573-4953-8DB1-006901171B70}" type="datetimeFigureOut">
              <a:rPr lang="es-ES" smtClean="0"/>
              <a:pPr/>
              <a:t>24/05/2013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32841-C23F-415C-98CC-6CD11091E65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6E5D3-5573-4953-8DB1-006901171B70}" type="datetimeFigureOut">
              <a:rPr lang="es-ES" smtClean="0"/>
              <a:pPr/>
              <a:t>24/05/2013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32841-C23F-415C-98CC-6CD11091E65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6E5D3-5573-4953-8DB1-006901171B70}" type="datetimeFigureOut">
              <a:rPr lang="es-ES" smtClean="0"/>
              <a:pPr/>
              <a:t>24/05/2013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AF32841-C23F-415C-98CC-6CD11091E653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BE6E5D3-5573-4953-8DB1-006901171B70}" type="datetimeFigureOut">
              <a:rPr lang="es-ES" smtClean="0"/>
              <a:pPr/>
              <a:t>24/05/2013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AF32841-C23F-415C-98CC-6CD11091E653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slide" Target="slide17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8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slide" Target="slide20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18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8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POLÍGONOS</a:t>
            </a:r>
            <a:endParaRPr lang="es-ES" dirty="0"/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533400" y="4500570"/>
            <a:ext cx="7854696" cy="480566"/>
          </a:xfrm>
        </p:spPr>
        <p:txBody>
          <a:bodyPr>
            <a:normAutofit lnSpcReduction="10000"/>
          </a:bodyPr>
          <a:lstStyle/>
          <a:p>
            <a:r>
              <a:rPr lang="es-ES" dirty="0" smtClean="0"/>
              <a:t>Por: Juliana Cañas Ortega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ara sonriente"/>
          <p:cNvSpPr/>
          <p:nvPr/>
        </p:nvSpPr>
        <p:spPr>
          <a:xfrm>
            <a:off x="3286116" y="1857364"/>
            <a:ext cx="2786082" cy="285752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2 Flecha derecha">
            <a:hlinkClick r:id="rId2" action="ppaction://hlinksldjump"/>
          </p:cNvPr>
          <p:cNvSpPr/>
          <p:nvPr/>
        </p:nvSpPr>
        <p:spPr>
          <a:xfrm>
            <a:off x="7358082" y="114298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ara sonriente"/>
          <p:cNvSpPr/>
          <p:nvPr/>
        </p:nvSpPr>
        <p:spPr>
          <a:xfrm>
            <a:off x="3286116" y="2143116"/>
            <a:ext cx="2786082" cy="2786082"/>
          </a:xfrm>
          <a:prstGeom prst="smileyFace">
            <a:avLst>
              <a:gd name="adj" fmla="val -46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2 Flecha izquierda">
            <a:hlinkClick r:id="rId2" action="ppaction://hlinksldjump"/>
          </p:cNvPr>
          <p:cNvSpPr/>
          <p:nvPr/>
        </p:nvSpPr>
        <p:spPr>
          <a:xfrm>
            <a:off x="1000100" y="928670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Heptágono"/>
          <p:cNvSpPr/>
          <p:nvPr/>
        </p:nvSpPr>
        <p:spPr>
          <a:xfrm>
            <a:off x="2428860" y="3071810"/>
            <a:ext cx="1428760" cy="1357322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3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>
                <a:hlinkClick r:id="rId2" action="ppaction://hlinksldjump"/>
              </a:rPr>
              <a:t>Heptágono</a:t>
            </a:r>
            <a:endParaRPr lang="es-ES" dirty="0" smtClean="0"/>
          </a:p>
          <a:p>
            <a:r>
              <a:rPr lang="es-ES" dirty="0" smtClean="0">
                <a:hlinkClick r:id="rId3" action="ppaction://hlinksldjump"/>
              </a:rPr>
              <a:t>Trapecio</a:t>
            </a:r>
            <a:endParaRPr lang="es-ES" dirty="0" smtClean="0"/>
          </a:p>
          <a:p>
            <a:r>
              <a:rPr lang="es-ES" dirty="0" smtClean="0">
                <a:hlinkClick r:id="rId3" action="ppaction://hlinksldjump"/>
              </a:rPr>
              <a:t>Pentágono</a:t>
            </a: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ara sonriente"/>
          <p:cNvSpPr/>
          <p:nvPr/>
        </p:nvSpPr>
        <p:spPr>
          <a:xfrm>
            <a:off x="3357554" y="2428868"/>
            <a:ext cx="2357454" cy="2571768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Flecha derecha">
            <a:hlinkClick r:id="rId2" action="ppaction://hlinksldjump"/>
          </p:cNvPr>
          <p:cNvSpPr/>
          <p:nvPr/>
        </p:nvSpPr>
        <p:spPr>
          <a:xfrm>
            <a:off x="7429520" y="100010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ara sonriente"/>
          <p:cNvSpPr/>
          <p:nvPr/>
        </p:nvSpPr>
        <p:spPr>
          <a:xfrm>
            <a:off x="3214678" y="2571744"/>
            <a:ext cx="2643206" cy="2357454"/>
          </a:xfrm>
          <a:prstGeom prst="smileyFace">
            <a:avLst>
              <a:gd name="adj" fmla="val -46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2 Flecha izquierda">
            <a:hlinkClick r:id="rId2" action="ppaction://hlinksldjump"/>
          </p:cNvPr>
          <p:cNvSpPr/>
          <p:nvPr/>
        </p:nvSpPr>
        <p:spPr>
          <a:xfrm>
            <a:off x="1285852" y="1214422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Hexágono"/>
          <p:cNvSpPr/>
          <p:nvPr/>
        </p:nvSpPr>
        <p:spPr>
          <a:xfrm>
            <a:off x="2071670" y="3357562"/>
            <a:ext cx="1357322" cy="1214446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3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>
                <a:hlinkClick r:id="rId2" action="ppaction://hlinksldjump"/>
              </a:rPr>
              <a:t>Pentágono</a:t>
            </a:r>
            <a:endParaRPr lang="es-ES" dirty="0" smtClean="0"/>
          </a:p>
          <a:p>
            <a:r>
              <a:rPr lang="es-ES" dirty="0" smtClean="0">
                <a:hlinkClick r:id="rId2" action="ppaction://hlinksldjump"/>
              </a:rPr>
              <a:t>Octágono</a:t>
            </a:r>
            <a:endParaRPr lang="es-ES" dirty="0" smtClean="0"/>
          </a:p>
          <a:p>
            <a:r>
              <a:rPr lang="es-ES" dirty="0" smtClean="0">
                <a:hlinkClick r:id="rId3" action="ppaction://hlinksldjump"/>
              </a:rPr>
              <a:t>Hexágono</a:t>
            </a:r>
            <a:r>
              <a:rPr lang="es-ES" dirty="0" smtClean="0"/>
              <a:t> 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ara sonriente"/>
          <p:cNvSpPr/>
          <p:nvPr/>
        </p:nvSpPr>
        <p:spPr>
          <a:xfrm>
            <a:off x="3428992" y="2000240"/>
            <a:ext cx="2357454" cy="242889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Flecha derecha">
            <a:hlinkClick r:id="rId2" action="ppaction://hlinksldjump"/>
          </p:cNvPr>
          <p:cNvSpPr/>
          <p:nvPr/>
        </p:nvSpPr>
        <p:spPr>
          <a:xfrm>
            <a:off x="7643834" y="85723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ara sonriente"/>
          <p:cNvSpPr/>
          <p:nvPr/>
        </p:nvSpPr>
        <p:spPr>
          <a:xfrm>
            <a:off x="3143240" y="2285992"/>
            <a:ext cx="2486036" cy="2214578"/>
          </a:xfrm>
          <a:prstGeom prst="smileyFace">
            <a:avLst>
              <a:gd name="adj" fmla="val -46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2 Flecha izquierda">
            <a:hlinkClick r:id="rId2" action="ppaction://hlinksldjump"/>
          </p:cNvPr>
          <p:cNvSpPr/>
          <p:nvPr/>
        </p:nvSpPr>
        <p:spPr>
          <a:xfrm>
            <a:off x="1000100" y="857232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ecágono"/>
          <p:cNvSpPr/>
          <p:nvPr/>
        </p:nvSpPr>
        <p:spPr>
          <a:xfrm>
            <a:off x="2143108" y="3214686"/>
            <a:ext cx="1357322" cy="1200152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3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>
                <a:hlinkClick r:id="rId2" action="ppaction://hlinksldjump"/>
              </a:rPr>
              <a:t>Dodecágono</a:t>
            </a:r>
            <a:endParaRPr lang="es-ES" dirty="0" smtClean="0"/>
          </a:p>
          <a:p>
            <a:r>
              <a:rPr lang="es-ES" dirty="0" smtClean="0">
                <a:hlinkClick r:id="rId3" action="ppaction://hlinksldjump"/>
              </a:rPr>
              <a:t>Decágono</a:t>
            </a:r>
            <a:endParaRPr lang="es-ES" dirty="0" smtClean="0"/>
          </a:p>
          <a:p>
            <a:r>
              <a:rPr lang="es-ES" dirty="0" smtClean="0">
                <a:hlinkClick r:id="rId2" action="ppaction://hlinksldjump"/>
              </a:rPr>
              <a:t>Paralelogramo</a:t>
            </a:r>
            <a:r>
              <a:rPr lang="es-ES" dirty="0" smtClean="0"/>
              <a:t> 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ara sonriente"/>
          <p:cNvSpPr/>
          <p:nvPr/>
        </p:nvSpPr>
        <p:spPr>
          <a:xfrm>
            <a:off x="3357554" y="2214554"/>
            <a:ext cx="2214578" cy="2286016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Flecha derecha">
            <a:hlinkClick r:id="rId2" action="ppaction://hlinksldjump"/>
          </p:cNvPr>
          <p:cNvSpPr/>
          <p:nvPr/>
        </p:nvSpPr>
        <p:spPr>
          <a:xfrm>
            <a:off x="7858148" y="107154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Objetivo: 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3400" y="3571876"/>
            <a:ext cx="7854696" cy="1409260"/>
          </a:xfrm>
        </p:spPr>
        <p:txBody>
          <a:bodyPr/>
          <a:lstStyle/>
          <a:p>
            <a:r>
              <a:rPr lang="es-ES" dirty="0" smtClean="0"/>
              <a:t>Repasar de una manera didáctica y lúdica el tema de los polígonos, con el fin de tener mas apropiación y mas conocimiento de dicho tema.  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ara sonriente"/>
          <p:cNvSpPr/>
          <p:nvPr/>
        </p:nvSpPr>
        <p:spPr>
          <a:xfrm>
            <a:off x="3000364" y="2071678"/>
            <a:ext cx="2771788" cy="2571768"/>
          </a:xfrm>
          <a:prstGeom prst="smileyFace">
            <a:avLst>
              <a:gd name="adj" fmla="val -46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2 Flecha izquierda">
            <a:hlinkClick r:id="rId2" action="ppaction://hlinksldjump"/>
          </p:cNvPr>
          <p:cNvSpPr/>
          <p:nvPr/>
        </p:nvSpPr>
        <p:spPr>
          <a:xfrm>
            <a:off x="1071538" y="928670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FELICITACIONES</a:t>
            </a:r>
            <a:br>
              <a:rPr lang="es-ES" dirty="0" smtClean="0"/>
            </a:br>
            <a:r>
              <a:rPr lang="es-ES" dirty="0" smtClean="0"/>
              <a:t>aprendiste algo nuevo hoy…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Si tuviste errores, comienza de nuevo.</a:t>
            </a:r>
          </a:p>
          <a:p>
            <a:r>
              <a:rPr lang="es-ES" dirty="0" smtClean="0"/>
              <a:t>“fracasar es la oportunidad de comenzar de nuevo con más inteligencia”</a:t>
            </a:r>
          </a:p>
          <a:p>
            <a:r>
              <a:rPr lang="es-ES" sz="1800" dirty="0" smtClean="0"/>
              <a:t>Henry Ford</a:t>
            </a:r>
            <a:endParaRPr lang="es-ES" sz="1800" dirty="0"/>
          </a:p>
        </p:txBody>
      </p:sp>
    </p:spTree>
  </p:cSld>
  <p:clrMapOvr>
    <a:masterClrMapping/>
  </p:clrMapOvr>
  <p:transition spd="slow" advTm="8000">
    <p:sndAc>
      <p:stSnd>
        <p:snd r:embed="rId2" name="applause.wav" builtIn="1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3400" y="928670"/>
            <a:ext cx="7851648" cy="1500198"/>
          </a:xfrm>
        </p:spPr>
        <p:txBody>
          <a:bodyPr>
            <a:normAutofit/>
          </a:bodyPr>
          <a:lstStyle/>
          <a:p>
            <a:r>
              <a:rPr lang="es-ES" sz="3200" dirty="0" smtClean="0"/>
              <a:t>Señala el nombre correspondiente a cada polígono.</a:t>
            </a:r>
            <a:endParaRPr lang="es-ES" sz="3200" dirty="0"/>
          </a:p>
        </p:txBody>
      </p:sp>
      <p:sp>
        <p:nvSpPr>
          <p:cNvPr id="7" name="6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>
                <a:hlinkClick r:id="" action="ppaction://hlinkshowjump?jump=nextslide"/>
              </a:rPr>
              <a:t>Triangulo</a:t>
            </a:r>
            <a:r>
              <a:rPr lang="es-ES" dirty="0" smtClean="0"/>
              <a:t> </a:t>
            </a:r>
          </a:p>
          <a:p>
            <a:r>
              <a:rPr lang="es-ES" dirty="0" smtClean="0">
                <a:hlinkClick r:id="rId2" action="ppaction://hlinksldjump"/>
              </a:rPr>
              <a:t>Cuadrilátero</a:t>
            </a:r>
            <a:endParaRPr lang="es-ES" dirty="0" smtClean="0"/>
          </a:p>
          <a:p>
            <a:r>
              <a:rPr lang="es-ES" dirty="0" smtClean="0">
                <a:hlinkClick r:id="rId2" action="ppaction://hlinksldjump"/>
              </a:rPr>
              <a:t>Pentágono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4" name="3 Triángulo isósceles"/>
          <p:cNvSpPr/>
          <p:nvPr/>
        </p:nvSpPr>
        <p:spPr>
          <a:xfrm>
            <a:off x="1714480" y="3714752"/>
            <a:ext cx="1060704" cy="914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ara sonriente"/>
          <p:cNvSpPr/>
          <p:nvPr/>
        </p:nvSpPr>
        <p:spPr>
          <a:xfrm>
            <a:off x="3143240" y="2643182"/>
            <a:ext cx="2571768" cy="207170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2 Flecha derecha">
            <a:hlinkClick r:id="rId2" action="ppaction://hlinksldjump"/>
          </p:cNvPr>
          <p:cNvSpPr/>
          <p:nvPr/>
        </p:nvSpPr>
        <p:spPr>
          <a:xfrm>
            <a:off x="7715272" y="92867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ara sonriente"/>
          <p:cNvSpPr/>
          <p:nvPr/>
        </p:nvSpPr>
        <p:spPr>
          <a:xfrm>
            <a:off x="3286116" y="2143116"/>
            <a:ext cx="2571768" cy="2128846"/>
          </a:xfrm>
          <a:prstGeom prst="smileyFace">
            <a:avLst>
              <a:gd name="adj" fmla="val -46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Flecha izquierda">
            <a:hlinkClick r:id="rId2" action="ppaction://hlinksldjump"/>
          </p:cNvPr>
          <p:cNvSpPr/>
          <p:nvPr/>
        </p:nvSpPr>
        <p:spPr>
          <a:xfrm>
            <a:off x="1357290" y="1071546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57136"/>
          </a:xfrm>
        </p:spPr>
        <p:txBody>
          <a:bodyPr>
            <a:normAutofit fontScale="90000"/>
          </a:bodyPr>
          <a:lstStyle/>
          <a:p>
            <a:endParaRPr lang="es-ES" dirty="0"/>
          </a:p>
        </p:txBody>
      </p:sp>
      <p:sp>
        <p:nvSpPr>
          <p:cNvPr id="11" name="10 Subtítulo"/>
          <p:cNvSpPr>
            <a:spLocks noGrp="1"/>
          </p:cNvSpPr>
          <p:nvPr>
            <p:ph type="subTitle" idx="1"/>
          </p:nvPr>
        </p:nvSpPr>
        <p:spPr>
          <a:xfrm>
            <a:off x="428596" y="3357562"/>
            <a:ext cx="7854696" cy="1714512"/>
          </a:xfrm>
        </p:spPr>
        <p:txBody>
          <a:bodyPr>
            <a:normAutofit/>
          </a:bodyPr>
          <a:lstStyle/>
          <a:p>
            <a:r>
              <a:rPr lang="es-ES" dirty="0" smtClean="0">
                <a:hlinkClick r:id="rId2" action="ppaction://hlinksldjump"/>
              </a:rPr>
              <a:t>Cuadrilátero</a:t>
            </a:r>
            <a:endParaRPr lang="es-ES" dirty="0" smtClean="0"/>
          </a:p>
          <a:p>
            <a:r>
              <a:rPr lang="es-ES" dirty="0" smtClean="0">
                <a:hlinkClick r:id="rId2" action="ppaction://hlinksldjump"/>
              </a:rPr>
              <a:t>Hexágono</a:t>
            </a:r>
            <a:endParaRPr lang="es-ES" dirty="0" smtClean="0"/>
          </a:p>
          <a:p>
            <a:r>
              <a:rPr lang="es-ES" dirty="0" smtClean="0">
                <a:hlinkClick r:id="rId3" action="ppaction://hlinksldjump"/>
              </a:rPr>
              <a:t>pentágono</a:t>
            </a:r>
            <a:endParaRPr lang="es-ES" dirty="0"/>
          </a:p>
        </p:txBody>
      </p:sp>
      <p:sp>
        <p:nvSpPr>
          <p:cNvPr id="12" name="11 Pentágono regular"/>
          <p:cNvSpPr/>
          <p:nvPr/>
        </p:nvSpPr>
        <p:spPr>
          <a:xfrm>
            <a:off x="1571604" y="3714752"/>
            <a:ext cx="960120" cy="914400"/>
          </a:xfrm>
          <a:prstGeom prst="pen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ara sonriente"/>
          <p:cNvSpPr/>
          <p:nvPr/>
        </p:nvSpPr>
        <p:spPr>
          <a:xfrm>
            <a:off x="3143240" y="2214554"/>
            <a:ext cx="2928958" cy="2357454"/>
          </a:xfrm>
          <a:prstGeom prst="smileyFace">
            <a:avLst>
              <a:gd name="adj" fmla="val 46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Flecha derecha">
            <a:hlinkClick r:id="rId2" action="ppaction://hlinksldjump"/>
          </p:cNvPr>
          <p:cNvSpPr/>
          <p:nvPr/>
        </p:nvSpPr>
        <p:spPr>
          <a:xfrm>
            <a:off x="7643834" y="92867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ara sonriente"/>
          <p:cNvSpPr/>
          <p:nvPr/>
        </p:nvSpPr>
        <p:spPr>
          <a:xfrm>
            <a:off x="3071802" y="2357430"/>
            <a:ext cx="3000396" cy="2571768"/>
          </a:xfrm>
          <a:prstGeom prst="smileyFace">
            <a:avLst>
              <a:gd name="adj" fmla="val -46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2 Flecha izquierda">
            <a:hlinkClick r:id="rId2" action="ppaction://hlinksldjump"/>
          </p:cNvPr>
          <p:cNvSpPr/>
          <p:nvPr/>
        </p:nvSpPr>
        <p:spPr>
          <a:xfrm>
            <a:off x="1285852" y="1142984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rapecio"/>
          <p:cNvSpPr/>
          <p:nvPr/>
        </p:nvSpPr>
        <p:spPr>
          <a:xfrm>
            <a:off x="1857356" y="3071810"/>
            <a:ext cx="1857388" cy="1571636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3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>
                <a:hlinkClick r:id="rId2" action="ppaction://hlinksldjump"/>
              </a:rPr>
              <a:t>Cuadrilátero</a:t>
            </a:r>
            <a:endParaRPr lang="es-ES" dirty="0" smtClean="0"/>
          </a:p>
          <a:p>
            <a:r>
              <a:rPr lang="es-ES" dirty="0" smtClean="0">
                <a:hlinkClick r:id="rId3" action="ppaction://hlinksldjump"/>
              </a:rPr>
              <a:t>Triangulo</a:t>
            </a:r>
            <a:endParaRPr lang="es-ES" dirty="0" smtClean="0"/>
          </a:p>
          <a:p>
            <a:r>
              <a:rPr lang="es-ES" dirty="0" smtClean="0">
                <a:hlinkClick r:id="rId3" action="ppaction://hlinksldjump"/>
              </a:rPr>
              <a:t>Heptágono</a:t>
            </a:r>
            <a:r>
              <a:rPr lang="es-ES" dirty="0" smtClean="0"/>
              <a:t> 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95</TotalTime>
  <Words>85</Words>
  <Application>Microsoft Office PowerPoint</Application>
  <PresentationFormat>Presentación en pantalla (4:3)</PresentationFormat>
  <Paragraphs>27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2" baseType="lpstr">
      <vt:lpstr>Flujo</vt:lpstr>
      <vt:lpstr>POLÍGONOS</vt:lpstr>
      <vt:lpstr>Objetivo: </vt:lpstr>
      <vt:lpstr>Señala el nombre correspondiente a cada polígono.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FELICITACIONES aprendiste algo nuevo hoy…</vt:lpstr>
    </vt:vector>
  </TitlesOfParts>
  <Company>RevolucionUnattended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POLÍGONOS</dc:title>
  <dc:creator>Usuario</dc:creator>
  <cp:lastModifiedBy>Usuario</cp:lastModifiedBy>
  <cp:revision>22</cp:revision>
  <dcterms:created xsi:type="dcterms:W3CDTF">2013-05-24T11:47:24Z</dcterms:created>
  <dcterms:modified xsi:type="dcterms:W3CDTF">2013-05-24T13:57:54Z</dcterms:modified>
</cp:coreProperties>
</file>